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60" r:id="rId6"/>
    <p:sldId id="261" r:id="rId7"/>
    <p:sldId id="262" r:id="rId8"/>
    <p:sldId id="265" r:id="rId9"/>
    <p:sldId id="263" r:id="rId10"/>
    <p:sldId id="259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7777-A816-4FFB-BF1C-15E640C73642}" type="datetimeFigureOut">
              <a:rPr lang="cs-CZ" smtClean="0"/>
              <a:t>22.6.2023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84DE-0476-495C-8E2D-37F5E99103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749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7777-A816-4FFB-BF1C-15E640C73642}" type="datetimeFigureOut">
              <a:rPr lang="cs-CZ" smtClean="0"/>
              <a:t>22.6.2023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84DE-0476-495C-8E2D-37F5E99103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935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7777-A816-4FFB-BF1C-15E640C73642}" type="datetimeFigureOut">
              <a:rPr lang="cs-CZ" smtClean="0"/>
              <a:t>22.6.2023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84DE-0476-495C-8E2D-37F5E99103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30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7777-A816-4FFB-BF1C-15E640C73642}" type="datetimeFigureOut">
              <a:rPr lang="cs-CZ" smtClean="0"/>
              <a:t>22.6.2023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84DE-0476-495C-8E2D-37F5E99103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887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7777-A816-4FFB-BF1C-15E640C73642}" type="datetimeFigureOut">
              <a:rPr lang="cs-CZ" smtClean="0"/>
              <a:t>22.6.2023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84DE-0476-495C-8E2D-37F5E99103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746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7777-A816-4FFB-BF1C-15E640C73642}" type="datetimeFigureOut">
              <a:rPr lang="cs-CZ" smtClean="0"/>
              <a:t>22.6.2023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84DE-0476-495C-8E2D-37F5E99103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571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7777-A816-4FFB-BF1C-15E640C73642}" type="datetimeFigureOut">
              <a:rPr lang="cs-CZ" smtClean="0"/>
              <a:t>22.6.2023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84DE-0476-495C-8E2D-37F5E99103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859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7777-A816-4FFB-BF1C-15E640C73642}" type="datetimeFigureOut">
              <a:rPr lang="cs-CZ" smtClean="0"/>
              <a:t>22.6.2023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84DE-0476-495C-8E2D-37F5E99103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398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7777-A816-4FFB-BF1C-15E640C73642}" type="datetimeFigureOut">
              <a:rPr lang="cs-CZ" smtClean="0"/>
              <a:t>22.6.2023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84DE-0476-495C-8E2D-37F5E99103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742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7777-A816-4FFB-BF1C-15E640C73642}" type="datetimeFigureOut">
              <a:rPr lang="cs-CZ" smtClean="0"/>
              <a:t>22.6.2023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84DE-0476-495C-8E2D-37F5E99103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401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7777-A816-4FFB-BF1C-15E640C73642}" type="datetimeFigureOut">
              <a:rPr lang="cs-CZ" smtClean="0"/>
              <a:t>22.6.2023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84DE-0476-495C-8E2D-37F5E99103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20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D7777-A816-4FFB-BF1C-15E640C73642}" type="datetimeFigureOut">
              <a:rPr lang="cs-CZ" smtClean="0"/>
              <a:t>22.6.2023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584DE-0476-495C-8E2D-37F5E99103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625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marcela.lisikova@jko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ko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ko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u="sng" dirty="0">
                <a:solidFill>
                  <a:srgbClr val="FF0000"/>
                </a:solidFill>
              </a:rPr>
              <a:t>Schůzka s budoucími žáky 1.ročníku oboru tanec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23.6.2023</a:t>
            </a:r>
          </a:p>
          <a:p>
            <a:endParaRPr lang="cs-CZ" sz="4000" dirty="0"/>
          </a:p>
          <a:p>
            <a:endParaRPr lang="cs-CZ" sz="4000" dirty="0"/>
          </a:p>
          <a:p>
            <a:endParaRPr lang="cs-CZ" sz="4000" dirty="0"/>
          </a:p>
          <a:p>
            <a:endParaRPr lang="cs-CZ" sz="4000" dirty="0"/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29780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u="sng" dirty="0"/>
              <a:t>Fotografie na studentský průkaz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fotografie zasílejte </a:t>
            </a:r>
            <a:r>
              <a:rPr lang="cs-CZ"/>
              <a:t>do konce července </a:t>
            </a:r>
            <a:r>
              <a:rPr lang="cs-CZ" dirty="0"/>
              <a:t>elektronicky na adresu: </a:t>
            </a:r>
            <a:r>
              <a:rPr lang="cs-CZ" dirty="0">
                <a:solidFill>
                  <a:srgbClr val="FF0000"/>
                </a:solidFill>
                <a:hlinkClick r:id="rId2"/>
              </a:rPr>
              <a:t>marcela.lisikova@jko.cz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/>
              <a:t>formát průkazkové foto, obličej z čelní strany – rozlišení cca 600 pixelů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7325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1.TC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ročníková učitelka: Barbora Vašků Kaufmannová</a:t>
            </a:r>
          </a:p>
          <a:p>
            <a:r>
              <a:rPr lang="cs-CZ" dirty="0"/>
              <a:t>pedagog hlavního oboru: Barbora Vašků Kaufmannová</a:t>
            </a:r>
          </a:p>
          <a:p>
            <a:r>
              <a:rPr lang="cs-CZ" dirty="0"/>
              <a:t>vedoucí tanečního oddělení: Miroslava Mechelová</a:t>
            </a:r>
          </a:p>
          <a:p>
            <a:endParaRPr lang="cs-CZ" dirty="0"/>
          </a:p>
          <a:p>
            <a:r>
              <a:rPr lang="cs-CZ" dirty="0"/>
              <a:t>výchovná poradkyně: Jana </a:t>
            </a:r>
            <a:r>
              <a:rPr lang="cs-CZ" dirty="0" err="1"/>
              <a:t>Mládenková</a:t>
            </a:r>
            <a:r>
              <a:rPr lang="cs-CZ" dirty="0"/>
              <a:t> (kabinet č. 208)</a:t>
            </a:r>
          </a:p>
          <a:p>
            <a:r>
              <a:rPr lang="cs-CZ" dirty="0"/>
              <a:t>metodik prevence: Zuzana Hyvnarová </a:t>
            </a:r>
          </a:p>
          <a:p>
            <a:r>
              <a:rPr lang="cs-CZ" dirty="0"/>
              <a:t>školní psycholožka: Yvetta Grubl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311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Barbora Vašků Kaufmannová</a:t>
            </a:r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4F866A1C-52D4-4422-BC95-A6B47232D0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554" y="1825625"/>
            <a:ext cx="2900892" cy="4351338"/>
          </a:xfrm>
        </p:spPr>
      </p:pic>
    </p:spTree>
    <p:extLst>
      <p:ext uri="{BB962C8B-B14F-4D97-AF65-F5344CB8AC3E}">
        <p14:creationId xmlns:p14="http://schemas.microsoft.com/office/powerpoint/2010/main" val="3424515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Organizace 1. školního týdne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4. 9. 2023 (pondělí)</a:t>
            </a:r>
          </a:p>
          <a:p>
            <a:pPr marL="0" indent="0">
              <a:buNone/>
            </a:pPr>
            <a:r>
              <a:rPr lang="cs-CZ" sz="2400" dirty="0"/>
              <a:t>		10:00	slavnostní zahájení nového školního roku</a:t>
            </a:r>
          </a:p>
          <a:p>
            <a:pPr marL="0" indent="0">
              <a:buNone/>
            </a:pPr>
            <a:r>
              <a:rPr lang="cs-CZ" sz="2400" dirty="0"/>
              <a:t> 			sál L. Janáčka</a:t>
            </a:r>
          </a:p>
          <a:p>
            <a:pPr marL="0" indent="0">
              <a:buNone/>
            </a:pPr>
            <a:r>
              <a:rPr lang="cs-CZ" sz="2400" dirty="0"/>
              <a:t>		11:00	ročníkové schůzky všech žáků	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>
                <a:solidFill>
                  <a:srgbClr val="FF0000"/>
                </a:solidFill>
              </a:rPr>
              <a:t>5. 9. 2023 (úterý)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</a:rPr>
              <a:t>   </a:t>
            </a:r>
            <a:r>
              <a:rPr lang="cs-CZ" sz="2400" dirty="0"/>
              <a:t>ročníkové schůzky</a:t>
            </a:r>
          </a:p>
          <a:p>
            <a:endParaRPr lang="cs-CZ" sz="2400" dirty="0"/>
          </a:p>
          <a:p>
            <a:r>
              <a:rPr lang="cs-CZ" sz="2400" dirty="0">
                <a:solidFill>
                  <a:srgbClr val="FF0000"/>
                </a:solidFill>
              </a:rPr>
              <a:t>6. 9. 2023 (středa)</a:t>
            </a:r>
          </a:p>
          <a:p>
            <a:pPr marL="0" indent="0">
              <a:buNone/>
            </a:pPr>
            <a:r>
              <a:rPr lang="cs-CZ" sz="2400" dirty="0"/>
              <a:t>   pravidelná výuka podle rozvrhu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6187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Webové stránky:</a:t>
            </a:r>
            <a:br>
              <a:rPr lang="cs-CZ" dirty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>
                <a:solidFill>
                  <a:prstClr val="black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www.jko.cz</a:t>
            </a:r>
            <a:r>
              <a:rPr lang="cs-CZ" dirty="0">
                <a:solidFill>
                  <a:prstClr val="black"/>
                </a:solidFill>
              </a:rPr>
              <a:t>  (stránky školy): školní řád, rozvrh hodin</a:t>
            </a:r>
          </a:p>
          <a:p>
            <a:pPr marL="0" lvl="0" indent="0">
              <a:buNone/>
            </a:pPr>
            <a:endParaRPr lang="cs-CZ" dirty="0">
              <a:solidFill>
                <a:prstClr val="black"/>
              </a:solidFill>
            </a:endParaRPr>
          </a:p>
          <a:p>
            <a:pPr lvl="0"/>
            <a:r>
              <a:rPr lang="cs-CZ" dirty="0">
                <a:solidFill>
                  <a:prstClr val="black"/>
                </a:solidFill>
              </a:rPr>
              <a:t>Nadační fond JKO: příspěvek 500 Kč (používá se k úhradě výdajů spojených s účastí žáků na soutěžích, workshopech, exkurzích aj.) </a:t>
            </a:r>
          </a:p>
        </p:txBody>
      </p:sp>
    </p:spTree>
    <p:extLst>
      <p:ext uri="{BB962C8B-B14F-4D97-AF65-F5344CB8AC3E}">
        <p14:creationId xmlns:p14="http://schemas.microsoft.com/office/powerpoint/2010/main" val="1401020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Studijní oddělení: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Studijní oddělení: Hana Trnková a Marcela </a:t>
            </a:r>
            <a:r>
              <a:rPr lang="cs-CZ" dirty="0" err="1"/>
              <a:t>Lisíková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fungování studijního oddělení: </a:t>
            </a:r>
          </a:p>
          <a:p>
            <a:r>
              <a:rPr lang="cs-CZ" dirty="0"/>
              <a:t>	vydávání potvrzení, vyřizování žádostí, hlášení absence apod.  </a:t>
            </a:r>
          </a:p>
          <a:p>
            <a:r>
              <a:rPr lang="cs-CZ" dirty="0"/>
              <a:t>	úřední hodiny (Po-Pá 7:45-10, 13:30-14:30), </a:t>
            </a:r>
          </a:p>
          <a:p>
            <a:r>
              <a:rPr lang="cs-CZ" dirty="0"/>
              <a:t>	telefonní čísla: 596 112 007, kl.212 (7:30 – 15:30);</a:t>
            </a:r>
          </a:p>
          <a:p>
            <a:pPr marL="0" indent="0">
              <a:buNone/>
            </a:pPr>
            <a:r>
              <a:rPr lang="cs-CZ" dirty="0"/>
              <a:t>					      V. Frýdlová kl. 224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2338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Informace: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ročníkové schůzky a konzultace: listopad, duben </a:t>
            </a:r>
          </a:p>
          <a:p>
            <a:r>
              <a:rPr lang="cs-CZ" dirty="0"/>
              <a:t>žákovské knížky (součástí je omluvný list), systém Bakalář</a:t>
            </a:r>
          </a:p>
          <a:p>
            <a:r>
              <a:rPr lang="cs-CZ" dirty="0"/>
              <a:t>rozvrh hodin – zveřejněn na konci srpna</a:t>
            </a:r>
          </a:p>
          <a:p>
            <a:r>
              <a:rPr lang="cs-CZ" dirty="0"/>
              <a:t>ID karta – záloha 115 Kč (na začátku září)</a:t>
            </a:r>
          </a:p>
          <a:p>
            <a:r>
              <a:rPr lang="cs-CZ" dirty="0"/>
              <a:t>dva visací zámky</a:t>
            </a:r>
          </a:p>
          <a:p>
            <a:r>
              <a:rPr lang="cs-CZ" dirty="0"/>
              <a:t>povinná účast na uměleckých akcí školy</a:t>
            </a:r>
          </a:p>
        </p:txBody>
      </p:sp>
    </p:spTree>
    <p:extLst>
      <p:ext uri="{BB962C8B-B14F-4D97-AF65-F5344CB8AC3E}">
        <p14:creationId xmlns:p14="http://schemas.microsoft.com/office/powerpoint/2010/main" val="2994656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Informace: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stravování  - jídelna ZŠ Matiční, cena obědů: 36 Kč</a:t>
            </a:r>
          </a:p>
          <a:p>
            <a:r>
              <a:rPr lang="cs-CZ" dirty="0"/>
              <a:t>ubytování v domovech mládeže – </a:t>
            </a:r>
            <a:r>
              <a:rPr lang="cs-CZ" dirty="0">
                <a:hlinkClick r:id="rId2"/>
              </a:rPr>
              <a:t>www.jko.cz</a:t>
            </a:r>
            <a:endParaRPr lang="cs-CZ" dirty="0"/>
          </a:p>
          <a:p>
            <a:r>
              <a:rPr lang="cs-CZ" dirty="0"/>
              <a:t>potvrzování průkazek na dopravu, potvrzení o studiu – až v září</a:t>
            </a:r>
          </a:p>
          <a:p>
            <a:r>
              <a:rPr lang="cs-CZ" dirty="0"/>
              <a:t>učebnice -učebnice poskytuje škola zdarma (výjimka pracovní sešity  - cizí jazyky)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5283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Školní matrika: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		</a:t>
            </a:r>
            <a:r>
              <a:rPr lang="cs-CZ" u="sng" dirty="0"/>
              <a:t>Do konce měsíce července poslat na adresu školy:</a:t>
            </a:r>
          </a:p>
          <a:p>
            <a:r>
              <a:rPr lang="cs-CZ" dirty="0"/>
              <a:t>kopii vysvědčení z 5. třídy</a:t>
            </a:r>
          </a:p>
          <a:p>
            <a:r>
              <a:rPr lang="cs-CZ" dirty="0"/>
              <a:t>vyplněnou matriku</a:t>
            </a:r>
          </a:p>
          <a:p>
            <a:r>
              <a:rPr lang="cs-CZ" dirty="0"/>
              <a:t> Žáci se speciálními vzdělávacími potřebami (potvrzení školského poradenského zařízení – pedagogicko-psychologická poradna), případně údaj o zdravotní způsobilosti žáka (potvrzení lékaře) – alergie aj.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15496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405</Words>
  <Application>Microsoft Office PowerPoint</Application>
  <PresentationFormat>Širokoúhlá obrazovka</PresentationFormat>
  <Paragraphs>56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Schůzka s budoucími žáky 1.ročníku oboru tanec</vt:lpstr>
      <vt:lpstr>1.TC</vt:lpstr>
      <vt:lpstr>Barbora Vašků Kaufmannová</vt:lpstr>
      <vt:lpstr>Organizace 1. školního týdne</vt:lpstr>
      <vt:lpstr>Webové stránky: </vt:lpstr>
      <vt:lpstr>Studijní oddělení:</vt:lpstr>
      <vt:lpstr>Informace:</vt:lpstr>
      <vt:lpstr>Informace:</vt:lpstr>
      <vt:lpstr>Školní matrika:</vt:lpstr>
      <vt:lpstr>Fotografie na studentský průkaz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Schůzka s budoucími žáky 1.ročníku oboru tanec</dc:title>
  <dc:creator>Frydlova</dc:creator>
  <cp:lastModifiedBy>Veronika Frydlova</cp:lastModifiedBy>
  <cp:revision>33</cp:revision>
  <dcterms:created xsi:type="dcterms:W3CDTF">2016-06-16T10:41:02Z</dcterms:created>
  <dcterms:modified xsi:type="dcterms:W3CDTF">2023-06-22T13:16:03Z</dcterms:modified>
</cp:coreProperties>
</file>